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1" r:id="rId2"/>
    <p:sldId id="279" r:id="rId3"/>
    <p:sldId id="276" r:id="rId4"/>
    <p:sldId id="259" r:id="rId5"/>
    <p:sldId id="262" r:id="rId6"/>
  </p:sldIdLst>
  <p:sldSz cx="9144000" cy="6858000" type="screen4x3"/>
  <p:notesSz cx="6858000" cy="96647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BAC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5626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DA0443F-3C46-46A0-9C6A-886641586850}" type="datetimeFigureOut">
              <a:rPr lang="en-US"/>
              <a:pPr>
                <a:defRPr/>
              </a:pPr>
              <a:t>3/2/2017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5488"/>
            <a:ext cx="4832350" cy="3624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91050"/>
            <a:ext cx="5486400" cy="4348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80513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80513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07CED28-D5C7-450A-BB4A-DD1C85058D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19" name="Slide Number Placeholder 3"/>
          <p:cNvSpPr txBox="1">
            <a:spLocks noGrp="1"/>
          </p:cNvSpPr>
          <p:nvPr/>
        </p:nvSpPr>
        <p:spPr bwMode="auto">
          <a:xfrm>
            <a:off x="3884613" y="9180513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CA9BB51-A1C5-4274-9BB7-578974BB0D3A}" type="slidenum">
              <a:rPr lang="en-GB" sz="1200">
                <a:latin typeface="Calibri" pitchFamily="34" charset="0"/>
              </a:rPr>
              <a:pPr algn="r"/>
              <a:t>5</a:t>
            </a:fld>
            <a:endParaRPr lang="en-GB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Appendix 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5D26C-25A2-47AA-90F9-970C935493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Appendix 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9820E-FE67-41B7-B5CE-9348C9A14B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Appendix 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27D0-D8D7-43E8-8267-9067621E5E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Appendix 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04794-42C5-424B-849E-80667205D3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Appendix 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F8D02-7C23-416F-AEB2-9DC8A90AF9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Appendix 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4D074-FB7B-4115-BBD7-3806A89458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Appendix 2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7A386-6D48-4600-B072-6635B5E1AB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Appendix 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BD9BD-275F-4406-B00D-9BDC85D5EB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Appendix 2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1AAB3-8973-42C9-BD7F-6765E64464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Appendix 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83551-29CB-49A0-B2AC-2FA871EC4D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Appendix 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0B48F-B9C7-4221-8285-1622FA5B85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GB"/>
              <a:t>Appendix 2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C2DE372-E82A-4F7A-81B2-8B218AAAAE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Powerpoint Slide_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4176712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dirty="0"/>
              <a:t>The four stages of a crisis (from my own experiences)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Fragile Mind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Powerpoint Slide_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9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908050"/>
            <a:ext cx="8229600" cy="725488"/>
          </a:xfrm>
        </p:spPr>
        <p:txBody>
          <a:bodyPr/>
          <a:lstStyle/>
          <a:p>
            <a:r>
              <a:rPr lang="en-US" dirty="0"/>
              <a:t>The Silent Scream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39750" y="1785938"/>
            <a:ext cx="8143875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GB" sz="2000" dirty="0"/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785938"/>
            <a:ext cx="4518660" cy="469392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21331" y="1771161"/>
            <a:ext cx="3358581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I am screaming inside, but am unable to communicate how I feel, my despair going unnoticed by all around me.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This is the first stage of an impending crisis and one of the earliest points it can be stopped.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By working closely with care coordinators, </a:t>
            </a:r>
            <a:r>
              <a:rPr lang="en-US" dirty="0" err="1"/>
              <a:t>carers</a:t>
            </a:r>
            <a:r>
              <a:rPr lang="en-US" dirty="0"/>
              <a:t>, psychologists and the service user, these early signs can be detected and actions taken to stop the crisis in its tracks.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Powerpoint Slide_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18487" cy="1066800"/>
          </a:xfrm>
        </p:spPr>
        <p:txBody>
          <a:bodyPr/>
          <a:lstStyle/>
          <a:p>
            <a:r>
              <a:rPr lang="en-US" sz="3200" dirty="0"/>
              <a:t>Ignition point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611188" y="1916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763" y="1628800"/>
            <a:ext cx="4618037" cy="479715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11188" y="1916113"/>
            <a:ext cx="3457575" cy="433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My screams have gone unheard, I start to break up inside, my mind shattering like glass.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This is the second stage of a crisis where I visibly begin to fall apart as I struggle to cope with daily life. 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If my crisis hasn’t been identified by this stage, it is definitely time for action, before it fully engulfs me.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Intervention at this point can stop my crisis developing and the correct treatment can put me on track to a speedy recovery.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Powerpoint Slide_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itle 5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725487"/>
          </a:xfrm>
        </p:spPr>
        <p:txBody>
          <a:bodyPr/>
          <a:lstStyle/>
          <a:p>
            <a:r>
              <a:rPr lang="en-GB" sz="2800" b="1" dirty="0"/>
              <a:t>Inferno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077" y="1662758"/>
            <a:ext cx="4825995" cy="50131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7544" y="1550177"/>
            <a:ext cx="3507533" cy="4829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All the warning signs have either gone unnoticed, or have not been acted on.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This is the point at which I would usually contact the crisis team, with my rational mind consumed by my emotions.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I am past the point at which I can communicate coherently.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It is up to my wife to try and get me the support I need.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This was the point of failure when I last contacted the crisis team.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Caring support and speedy action is what is most needed at this time, to put out the fire before its too late!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29600" cy="503238"/>
          </a:xfrm>
        </p:spPr>
        <p:txBody>
          <a:bodyPr/>
          <a:lstStyle/>
          <a:p>
            <a:r>
              <a:rPr lang="en-GB" sz="2800" dirty="0"/>
              <a:t>Broken and Blue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720794"/>
            <a:ext cx="4518660" cy="469392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77766" y="2260988"/>
            <a:ext cx="3734194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All opportunities to stop the crisis have failed and all that is left is an empty blue shell.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At this stage I will most likely have been admitted to hospital on the acute ward.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This is my last refuge from the world and the demons inside my mind.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I am now beyond caring, my life in tatters, time being my only healer now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362</Words>
  <Application>Microsoft Office PowerPoint</Application>
  <PresentationFormat>On-screen Show (4:3)</PresentationFormat>
  <Paragraphs>25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Default Design</vt:lpstr>
      <vt:lpstr>Fragile Mind</vt:lpstr>
      <vt:lpstr>The Silent Scream</vt:lpstr>
      <vt:lpstr>Ignition point</vt:lpstr>
      <vt:lpstr>Inferno</vt:lpstr>
      <vt:lpstr>Broken and Blue</vt:lpstr>
    </vt:vector>
  </TitlesOfParts>
  <Company>NHS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kdunn</dc:creator>
  <cp:lastModifiedBy>David Stocks</cp:lastModifiedBy>
  <cp:revision>106</cp:revision>
  <dcterms:created xsi:type="dcterms:W3CDTF">2011-05-18T20:17:35Z</dcterms:created>
  <dcterms:modified xsi:type="dcterms:W3CDTF">2017-03-02T14:47:23Z</dcterms:modified>
</cp:coreProperties>
</file>